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36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reinecke@campellcountyky.gov" TargetMode="External"/><Relationship Id="rId2" Type="http://schemas.openxmlformats.org/officeDocument/2006/relationships/hyperlink" Target="mailto:lpleiman@boonecountyky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ryan.norton@kentoncounty.or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3D39B-87FA-4C38-9DB4-0928A8ED64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2525" y="1602297"/>
            <a:ext cx="9106949" cy="2447145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700" dirty="0"/>
              <a:t>Fy2023 </a:t>
            </a:r>
            <a:br>
              <a:rPr lang="en-US" sz="2700" dirty="0"/>
            </a:br>
            <a:r>
              <a:rPr lang="en-US" sz="2700" dirty="0"/>
              <a:t>July 1, 2022 – June 30, 2023</a:t>
            </a:r>
            <a:br>
              <a:rPr lang="en-US" dirty="0"/>
            </a:br>
            <a:r>
              <a:rPr lang="en-US" dirty="0"/>
              <a:t>Mental health, intellectual disabilities, and aging payroll Tax </a:t>
            </a:r>
            <a:br>
              <a:rPr lang="en-US" dirty="0"/>
            </a:br>
            <a:r>
              <a:rPr lang="en-US" dirty="0"/>
              <a:t>Application Workshop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8D50EF-14C9-45BB-9BC4-56226FAC7A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Boone, Campbell, and Kenton County Fiscal Courts</a:t>
            </a:r>
          </a:p>
          <a:p>
            <a:r>
              <a:rPr lang="en-US" b="1" dirty="0"/>
              <a:t>December 15, 2021</a:t>
            </a:r>
          </a:p>
        </p:txBody>
      </p:sp>
    </p:spTree>
    <p:extLst>
      <p:ext uri="{BB962C8B-B14F-4D97-AF65-F5344CB8AC3E}">
        <p14:creationId xmlns:p14="http://schemas.microsoft.com/office/powerpoint/2010/main" val="229986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8280D-0DF9-48D6-9FEA-F1B9468BE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County staff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64C45-F1A5-4D45-A234-4A6CEC1037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255264"/>
          </a:xfrm>
        </p:spPr>
        <p:txBody>
          <a:bodyPr>
            <a:noAutofit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en-US" dirty="0"/>
              <a:t>BOONE COUNTY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/>
              <a:t>Laura </a:t>
            </a:r>
            <a:r>
              <a:rPr lang="en-US" dirty="0" err="1"/>
              <a:t>Pleiman</a:t>
            </a:r>
            <a:r>
              <a:rPr lang="en-US" dirty="0"/>
              <a:t>, Human Services Director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/>
              <a:t>Dillon McCormick, Human Services Analyst</a:t>
            </a:r>
          </a:p>
          <a:p>
            <a:pPr algn="ctr">
              <a:spcBef>
                <a:spcPts val="600"/>
              </a:spcBef>
            </a:pPr>
            <a:endParaRPr lang="en-US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/>
              <a:t>CAMPBELL COUNTY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/>
              <a:t>Allyn Reinecke, Community Services Manager</a:t>
            </a:r>
          </a:p>
          <a:p>
            <a:pPr marL="0" indent="0" algn="ctr">
              <a:spcBef>
                <a:spcPts val="600"/>
              </a:spcBef>
              <a:buNone/>
            </a:pPr>
            <a:endParaRPr lang="en-US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/>
              <a:t>KENTON COUNTY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dirty="0"/>
              <a:t>Bryan Norton, License Inspector/Human Services Administrator</a:t>
            </a:r>
          </a:p>
        </p:txBody>
      </p:sp>
    </p:spTree>
    <p:extLst>
      <p:ext uri="{BB962C8B-B14F-4D97-AF65-F5344CB8AC3E}">
        <p14:creationId xmlns:p14="http://schemas.microsoft.com/office/powerpoint/2010/main" val="444407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03480-FE9C-4AFB-9209-43146A72B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B6C91-7BA1-44F4-9F9A-0E0D57550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8497" y="2532025"/>
            <a:ext cx="6955006" cy="363023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WELCOME &amp; BACKGROUND – LAURA</a:t>
            </a:r>
          </a:p>
          <a:p>
            <a:pPr>
              <a:lnSpc>
                <a:spcPct val="150000"/>
              </a:lnSpc>
            </a:pPr>
            <a:r>
              <a:rPr lang="en-US" dirty="0"/>
              <a:t>APPLICATION DIRECTIONS - DILLON</a:t>
            </a:r>
          </a:p>
          <a:p>
            <a:pPr>
              <a:lnSpc>
                <a:spcPct val="150000"/>
              </a:lnSpc>
            </a:pPr>
            <a:r>
              <a:rPr lang="en-US" dirty="0"/>
              <a:t>SAMPLE DEMO – ALLYN </a:t>
            </a:r>
          </a:p>
          <a:p>
            <a:pPr>
              <a:lnSpc>
                <a:spcPct val="150000"/>
              </a:lnSpc>
            </a:pPr>
            <a:r>
              <a:rPr lang="en-US" dirty="0"/>
              <a:t>OTHER REQUIREMENTS AND DOCUMENTATION - BRYAN</a:t>
            </a:r>
          </a:p>
          <a:p>
            <a:pPr>
              <a:lnSpc>
                <a:spcPct val="150000"/>
              </a:lnSpc>
            </a:pPr>
            <a:r>
              <a:rPr lang="en-US" dirty="0"/>
              <a:t>APPLICATION SUBMISSION - BRYAN</a:t>
            </a:r>
          </a:p>
          <a:p>
            <a:pPr>
              <a:lnSpc>
                <a:spcPct val="150000"/>
              </a:lnSpc>
            </a:pPr>
            <a:r>
              <a:rPr lang="en-US" dirty="0"/>
              <a:t>DEADLINE:  4:00 PM on TUESDAY, JANUARY 18, 2022</a:t>
            </a:r>
          </a:p>
          <a:p>
            <a:pPr>
              <a:lnSpc>
                <a:spcPct val="150000"/>
              </a:lnSpc>
            </a:pPr>
            <a:r>
              <a:rPr lang="en-US" dirty="0"/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2964673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976BD-F58F-4610-BE8E-E7D7E33D6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FA335-C1A9-4B91-88E6-7B23FF7FA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Boone, Campbell, and Kenton Counties distribute payroll tax funds that support mental health, intellectual disability, and aging services.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Collectively, $6 million+/- is distributed each year to support MH/ID/AG services provided by a broad range of community partners. 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Contracted funds from each county must be spent on residents of that county.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577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4A723-9343-428D-BE98-419C5E7A6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</a:t>
            </a:r>
            <a:br>
              <a:rPr lang="en-US" dirty="0"/>
            </a:br>
            <a:r>
              <a:rPr lang="en-US" sz="2400" dirty="0">
                <a:highlight>
                  <a:srgbClr val="FFFF00"/>
                </a:highlight>
              </a:rPr>
              <a:t>due by 4:00 pm on January 18, 2022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755A8-3628-4C97-AB82-535710B2A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504661"/>
            <a:ext cx="7729728" cy="400215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Email to all three county representatives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Laura </a:t>
            </a:r>
            <a:r>
              <a:rPr lang="en-US" dirty="0" err="1"/>
              <a:t>Pleiman</a:t>
            </a:r>
            <a:r>
              <a:rPr lang="en-US" dirty="0"/>
              <a:t>,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lpleiman@boonecountyky.org</a:t>
            </a:r>
            <a:r>
              <a:rPr lang="en-US" dirty="0"/>
              <a:t>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Allyn Reinecke, </a:t>
            </a: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areinecke@campellcountyky.gov</a:t>
            </a:r>
            <a:r>
              <a:rPr lang="en-US" dirty="0"/>
              <a:t>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Bryan Norton, </a:t>
            </a:r>
            <a:r>
              <a:rPr lang="en-US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bryan.norton@kentoncounty.org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Application format: Excel </a:t>
            </a:r>
          </a:p>
          <a:p>
            <a:pPr>
              <a:lnSpc>
                <a:spcPct val="150000"/>
              </a:lnSpc>
            </a:pPr>
            <a:r>
              <a:rPr lang="en-US" dirty="0"/>
              <a:t>File Name: FY23 App Agency Name</a:t>
            </a:r>
          </a:p>
          <a:p>
            <a:pPr>
              <a:lnSpc>
                <a:spcPct val="150000"/>
              </a:lnSpc>
            </a:pPr>
            <a:r>
              <a:rPr lang="en-US" dirty="0"/>
              <a:t>Email Subject Line:  Application from Agency Name</a:t>
            </a:r>
          </a:p>
          <a:p>
            <a:pPr>
              <a:lnSpc>
                <a:spcPct val="150000"/>
              </a:lnSpc>
            </a:pPr>
            <a:r>
              <a:rPr lang="en-US" dirty="0"/>
              <a:t>Other documentation format: PDF</a:t>
            </a:r>
          </a:p>
          <a:p>
            <a:pPr>
              <a:lnSpc>
                <a:spcPct val="150000"/>
              </a:lnSpc>
            </a:pPr>
            <a:r>
              <a:rPr lang="en-US" dirty="0"/>
              <a:t>Read Receipt for Verification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46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70D446-E0BB-4ADF-A531-FD2C3D1673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Q&amp;A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A0229A3D-B225-40ED-8B1C-7492B7C317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Thank you for attending!</a:t>
            </a:r>
          </a:p>
        </p:txBody>
      </p:sp>
    </p:spTree>
    <p:extLst>
      <p:ext uri="{BB962C8B-B14F-4D97-AF65-F5344CB8AC3E}">
        <p14:creationId xmlns:p14="http://schemas.microsoft.com/office/powerpoint/2010/main" val="33861425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375</TotalTime>
  <Words>256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Parcel</vt:lpstr>
      <vt:lpstr>Fy2023  July 1, 2022 – June 30, 2023 Mental health, intellectual disabilities, and aging payroll Tax  Application Workshop</vt:lpstr>
      <vt:lpstr>County staff</vt:lpstr>
      <vt:lpstr>WORKSHOP agenda</vt:lpstr>
      <vt:lpstr>Background</vt:lpstr>
      <vt:lpstr>Submission due by 4:00 pm on January 18, 2022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Fy2022 MH/ID/AG Tax Application Workshop</dc:title>
  <dc:creator>Reinecke, Allyn</dc:creator>
  <cp:lastModifiedBy>Heiert, Jennifer</cp:lastModifiedBy>
  <cp:revision>15</cp:revision>
  <dcterms:created xsi:type="dcterms:W3CDTF">2020-11-30T20:11:40Z</dcterms:created>
  <dcterms:modified xsi:type="dcterms:W3CDTF">2021-12-14T20:09:58Z</dcterms:modified>
</cp:coreProperties>
</file>